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8" r:id="rId3"/>
    <p:sldId id="265" r:id="rId4"/>
    <p:sldId id="266" r:id="rId5"/>
    <p:sldId id="268" r:id="rId6"/>
    <p:sldId id="267" r:id="rId7"/>
    <p:sldId id="277" r:id="rId8"/>
    <p:sldId id="269" r:id="rId9"/>
    <p:sldId id="278" r:id="rId10"/>
    <p:sldId id="270" r:id="rId11"/>
    <p:sldId id="279" r:id="rId12"/>
    <p:sldId id="271" r:id="rId13"/>
    <p:sldId id="272" r:id="rId14"/>
    <p:sldId id="273" r:id="rId15"/>
    <p:sldId id="274" r:id="rId16"/>
    <p:sldId id="280" r:id="rId17"/>
    <p:sldId id="275"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AC9F1C-6412-44F1-86D3-FAD21B6A2C33}" v="16" dt="2024-06-19T23:12:28.1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106" d="100"/>
          <a:sy n="106" d="100"/>
        </p:scale>
        <p:origin x="76" y="2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haniel Sias" userId="b3adb88a120ebb95" providerId="LiveId" clId="{98AC9F1C-6412-44F1-86D3-FAD21B6A2C33}"/>
    <pc:docChg chg="undo custSel addSld delSld modSld sldOrd">
      <pc:chgData name="Nathaniel Sias" userId="b3adb88a120ebb95" providerId="LiveId" clId="{98AC9F1C-6412-44F1-86D3-FAD21B6A2C33}" dt="2024-06-20T13:21:54.570" v="545" actId="47"/>
      <pc:docMkLst>
        <pc:docMk/>
      </pc:docMkLst>
      <pc:sldChg chg="del">
        <pc:chgData name="Nathaniel Sias" userId="b3adb88a120ebb95" providerId="LiveId" clId="{98AC9F1C-6412-44F1-86D3-FAD21B6A2C33}" dt="2024-06-19T22:23:50.276" v="0" actId="47"/>
        <pc:sldMkLst>
          <pc:docMk/>
          <pc:sldMk cId="3978131806" sldId="257"/>
        </pc:sldMkLst>
      </pc:sldChg>
      <pc:sldChg chg="modSp mod">
        <pc:chgData name="Nathaniel Sias" userId="b3adb88a120ebb95" providerId="LiveId" clId="{98AC9F1C-6412-44F1-86D3-FAD21B6A2C33}" dt="2024-06-19T22:47:12.789" v="152" actId="20577"/>
        <pc:sldMkLst>
          <pc:docMk/>
          <pc:sldMk cId="3072199872" sldId="258"/>
        </pc:sldMkLst>
        <pc:spChg chg="mod">
          <ac:chgData name="Nathaniel Sias" userId="b3adb88a120ebb95" providerId="LiveId" clId="{98AC9F1C-6412-44F1-86D3-FAD21B6A2C33}" dt="2024-06-19T22:47:00.201" v="150"/>
          <ac:spMkLst>
            <pc:docMk/>
            <pc:sldMk cId="3072199872" sldId="258"/>
            <ac:spMk id="2" creationId="{EBA24E5F-90E4-BEE0-1D94-EEBFAEB79627}"/>
          </ac:spMkLst>
        </pc:spChg>
        <pc:spChg chg="mod">
          <ac:chgData name="Nathaniel Sias" userId="b3adb88a120ebb95" providerId="LiveId" clId="{98AC9F1C-6412-44F1-86D3-FAD21B6A2C33}" dt="2024-06-19T22:47:12.789" v="152" actId="20577"/>
          <ac:spMkLst>
            <pc:docMk/>
            <pc:sldMk cId="3072199872" sldId="258"/>
            <ac:spMk id="4" creationId="{C90230DE-6CB3-9934-FBDA-08EFC4080BD3}"/>
          </ac:spMkLst>
        </pc:spChg>
      </pc:sldChg>
      <pc:sldChg chg="del">
        <pc:chgData name="Nathaniel Sias" userId="b3adb88a120ebb95" providerId="LiveId" clId="{98AC9F1C-6412-44F1-86D3-FAD21B6A2C33}" dt="2024-06-19T23:10:16.774" v="340" actId="47"/>
        <pc:sldMkLst>
          <pc:docMk/>
          <pc:sldMk cId="2684167668" sldId="259"/>
        </pc:sldMkLst>
      </pc:sldChg>
      <pc:sldChg chg="del">
        <pc:chgData name="Nathaniel Sias" userId="b3adb88a120ebb95" providerId="LiveId" clId="{98AC9F1C-6412-44F1-86D3-FAD21B6A2C33}" dt="2024-06-19T23:10:18.621" v="341" actId="47"/>
        <pc:sldMkLst>
          <pc:docMk/>
          <pc:sldMk cId="342931358" sldId="260"/>
        </pc:sldMkLst>
      </pc:sldChg>
      <pc:sldChg chg="modSp add del mod">
        <pc:chgData name="Nathaniel Sias" userId="b3adb88a120ebb95" providerId="LiveId" clId="{98AC9F1C-6412-44F1-86D3-FAD21B6A2C33}" dt="2024-06-20T13:21:54.570" v="545" actId="47"/>
        <pc:sldMkLst>
          <pc:docMk/>
          <pc:sldMk cId="3837268848" sldId="261"/>
        </pc:sldMkLst>
        <pc:spChg chg="mod">
          <ac:chgData name="Nathaniel Sias" userId="b3adb88a120ebb95" providerId="LiveId" clId="{98AC9F1C-6412-44F1-86D3-FAD21B6A2C33}" dt="2024-06-19T22:25:11.665" v="90" actId="20577"/>
          <ac:spMkLst>
            <pc:docMk/>
            <pc:sldMk cId="3837268848" sldId="261"/>
            <ac:spMk id="3" creationId="{07C11668-414E-52C5-7789-FA308C0180D6}"/>
          </ac:spMkLst>
        </pc:spChg>
      </pc:sldChg>
      <pc:sldChg chg="del">
        <pc:chgData name="Nathaniel Sias" userId="b3adb88a120ebb95" providerId="LiveId" clId="{98AC9F1C-6412-44F1-86D3-FAD21B6A2C33}" dt="2024-06-19T22:24:15.052" v="9" actId="47"/>
        <pc:sldMkLst>
          <pc:docMk/>
          <pc:sldMk cId="272062550" sldId="262"/>
        </pc:sldMkLst>
      </pc:sldChg>
      <pc:sldChg chg="del">
        <pc:chgData name="Nathaniel Sias" userId="b3adb88a120ebb95" providerId="LiveId" clId="{98AC9F1C-6412-44F1-86D3-FAD21B6A2C33}" dt="2024-06-19T22:23:52.503" v="2" actId="47"/>
        <pc:sldMkLst>
          <pc:docMk/>
          <pc:sldMk cId="2948091950" sldId="263"/>
        </pc:sldMkLst>
      </pc:sldChg>
      <pc:sldChg chg="addSp delSp modSp mod">
        <pc:chgData name="Nathaniel Sias" userId="b3adb88a120ebb95" providerId="LiveId" clId="{98AC9F1C-6412-44F1-86D3-FAD21B6A2C33}" dt="2024-06-19T22:25:58.790" v="149" actId="478"/>
        <pc:sldMkLst>
          <pc:docMk/>
          <pc:sldMk cId="1830982388" sldId="264"/>
        </pc:sldMkLst>
        <pc:spChg chg="mod">
          <ac:chgData name="Nathaniel Sias" userId="b3adb88a120ebb95" providerId="LiveId" clId="{98AC9F1C-6412-44F1-86D3-FAD21B6A2C33}" dt="2024-06-19T22:25:50.601" v="147" actId="403"/>
          <ac:spMkLst>
            <pc:docMk/>
            <pc:sldMk cId="1830982388" sldId="264"/>
            <ac:spMk id="2" creationId="{01BDE727-479E-A12E-7BC6-0C0B1743D491}"/>
          </ac:spMkLst>
        </pc:spChg>
        <pc:spChg chg="add del">
          <ac:chgData name="Nathaniel Sias" userId="b3adb88a120ebb95" providerId="LiveId" clId="{98AC9F1C-6412-44F1-86D3-FAD21B6A2C33}" dt="2024-06-19T22:25:54.791" v="148" actId="478"/>
          <ac:spMkLst>
            <pc:docMk/>
            <pc:sldMk cId="1830982388" sldId="264"/>
            <ac:spMk id="3" creationId="{35F2EF3D-0625-5B8F-68CE-CEF4A37A343B}"/>
          </ac:spMkLst>
        </pc:spChg>
        <pc:spChg chg="add del mod">
          <ac:chgData name="Nathaniel Sias" userId="b3adb88a120ebb95" providerId="LiveId" clId="{98AC9F1C-6412-44F1-86D3-FAD21B6A2C33}" dt="2024-06-19T22:24:10.834" v="7" actId="478"/>
          <ac:spMkLst>
            <pc:docMk/>
            <pc:sldMk cId="1830982388" sldId="264"/>
            <ac:spMk id="5" creationId="{09C80B1A-E9D2-D06F-DB0B-73D0B0AF7359}"/>
          </ac:spMkLst>
        </pc:spChg>
        <pc:spChg chg="add del mod">
          <ac:chgData name="Nathaniel Sias" userId="b3adb88a120ebb95" providerId="LiveId" clId="{98AC9F1C-6412-44F1-86D3-FAD21B6A2C33}" dt="2024-06-19T22:25:58.790" v="149" actId="478"/>
          <ac:spMkLst>
            <pc:docMk/>
            <pc:sldMk cId="1830982388" sldId="264"/>
            <ac:spMk id="7" creationId="{F3BD8BD5-1887-E27B-F379-AE9D0C7DC513}"/>
          </ac:spMkLst>
        </pc:spChg>
      </pc:sldChg>
      <pc:sldChg chg="delSp modSp add mod">
        <pc:chgData name="Nathaniel Sias" userId="b3adb88a120ebb95" providerId="LiveId" clId="{98AC9F1C-6412-44F1-86D3-FAD21B6A2C33}" dt="2024-06-19T22:48:31.126" v="172" actId="115"/>
        <pc:sldMkLst>
          <pc:docMk/>
          <pc:sldMk cId="622765038" sldId="265"/>
        </pc:sldMkLst>
        <pc:spChg chg="mod">
          <ac:chgData name="Nathaniel Sias" userId="b3adb88a120ebb95" providerId="LiveId" clId="{98AC9F1C-6412-44F1-86D3-FAD21B6A2C33}" dt="2024-06-19T22:47:33.053" v="165" actId="20577"/>
          <ac:spMkLst>
            <pc:docMk/>
            <pc:sldMk cId="622765038" sldId="265"/>
            <ac:spMk id="2" creationId="{BA56D7F4-4B89-AD89-C076-038D54587607}"/>
          </ac:spMkLst>
        </pc:spChg>
        <pc:spChg chg="mod">
          <ac:chgData name="Nathaniel Sias" userId="b3adb88a120ebb95" providerId="LiveId" clId="{98AC9F1C-6412-44F1-86D3-FAD21B6A2C33}" dt="2024-06-19T22:48:31.126" v="172" actId="115"/>
          <ac:spMkLst>
            <pc:docMk/>
            <pc:sldMk cId="622765038" sldId="265"/>
            <ac:spMk id="3" creationId="{07C11668-414E-52C5-7789-FA308C0180D6}"/>
          </ac:spMkLst>
        </pc:spChg>
        <pc:picChg chg="del">
          <ac:chgData name="Nathaniel Sias" userId="b3adb88a120ebb95" providerId="LiveId" clId="{98AC9F1C-6412-44F1-86D3-FAD21B6A2C33}" dt="2024-06-19T22:47:37.726" v="166" actId="478"/>
          <ac:picMkLst>
            <pc:docMk/>
            <pc:sldMk cId="622765038" sldId="265"/>
            <ac:picMk id="5" creationId="{10BA6CCC-BFB3-0EA1-2A7E-89DCDF29869C}"/>
          </ac:picMkLst>
        </pc:picChg>
      </pc:sldChg>
      <pc:sldChg chg="del">
        <pc:chgData name="Nathaniel Sias" userId="b3adb88a120ebb95" providerId="LiveId" clId="{98AC9F1C-6412-44F1-86D3-FAD21B6A2C33}" dt="2024-06-19T22:23:53.793" v="3" actId="47"/>
        <pc:sldMkLst>
          <pc:docMk/>
          <pc:sldMk cId="1408116446" sldId="265"/>
        </pc:sldMkLst>
      </pc:sldChg>
      <pc:sldChg chg="modSp add mod">
        <pc:chgData name="Nathaniel Sias" userId="b3adb88a120ebb95" providerId="LiveId" clId="{98AC9F1C-6412-44F1-86D3-FAD21B6A2C33}" dt="2024-06-19T22:49:05.540" v="186" actId="20577"/>
        <pc:sldMkLst>
          <pc:docMk/>
          <pc:sldMk cId="2632675755" sldId="266"/>
        </pc:sldMkLst>
        <pc:spChg chg="mod">
          <ac:chgData name="Nathaniel Sias" userId="b3adb88a120ebb95" providerId="LiveId" clId="{98AC9F1C-6412-44F1-86D3-FAD21B6A2C33}" dt="2024-06-19T22:49:05.540" v="186" actId="20577"/>
          <ac:spMkLst>
            <pc:docMk/>
            <pc:sldMk cId="2632675755" sldId="266"/>
            <ac:spMk id="3" creationId="{07C11668-414E-52C5-7789-FA308C0180D6}"/>
          </ac:spMkLst>
        </pc:spChg>
      </pc:sldChg>
      <pc:sldChg chg="del">
        <pc:chgData name="Nathaniel Sias" userId="b3adb88a120ebb95" providerId="LiveId" clId="{98AC9F1C-6412-44F1-86D3-FAD21B6A2C33}" dt="2024-06-19T22:23:54.268" v="4" actId="47"/>
        <pc:sldMkLst>
          <pc:docMk/>
          <pc:sldMk cId="4061509391" sldId="266"/>
        </pc:sldMkLst>
      </pc:sldChg>
      <pc:sldChg chg="modSp add mod ord">
        <pc:chgData name="Nathaniel Sias" userId="b3adb88a120ebb95" providerId="LiveId" clId="{98AC9F1C-6412-44F1-86D3-FAD21B6A2C33}" dt="2024-06-19T22:50:38.903" v="210" actId="207"/>
        <pc:sldMkLst>
          <pc:docMk/>
          <pc:sldMk cId="4089163773" sldId="267"/>
        </pc:sldMkLst>
        <pc:spChg chg="mod">
          <ac:chgData name="Nathaniel Sias" userId="b3adb88a120ebb95" providerId="LiveId" clId="{98AC9F1C-6412-44F1-86D3-FAD21B6A2C33}" dt="2024-06-19T22:50:38.903" v="210" actId="207"/>
          <ac:spMkLst>
            <pc:docMk/>
            <pc:sldMk cId="4089163773" sldId="267"/>
            <ac:spMk id="3" creationId="{07C11668-414E-52C5-7789-FA308C0180D6}"/>
          </ac:spMkLst>
        </pc:spChg>
      </pc:sldChg>
      <pc:sldChg chg="del">
        <pc:chgData name="Nathaniel Sias" userId="b3adb88a120ebb95" providerId="LiveId" clId="{98AC9F1C-6412-44F1-86D3-FAD21B6A2C33}" dt="2024-06-19T22:23:51.127" v="1" actId="47"/>
        <pc:sldMkLst>
          <pc:docMk/>
          <pc:sldMk cId="4093794772" sldId="267"/>
        </pc:sldMkLst>
      </pc:sldChg>
      <pc:sldChg chg="modSp add mod">
        <pc:chgData name="Nathaniel Sias" userId="b3adb88a120ebb95" providerId="LiveId" clId="{98AC9F1C-6412-44F1-86D3-FAD21B6A2C33}" dt="2024-06-19T22:49:44.710" v="198" actId="5793"/>
        <pc:sldMkLst>
          <pc:docMk/>
          <pc:sldMk cId="111154101" sldId="268"/>
        </pc:sldMkLst>
        <pc:spChg chg="mod">
          <ac:chgData name="Nathaniel Sias" userId="b3adb88a120ebb95" providerId="LiveId" clId="{98AC9F1C-6412-44F1-86D3-FAD21B6A2C33}" dt="2024-06-19T22:49:44.710" v="198" actId="5793"/>
          <ac:spMkLst>
            <pc:docMk/>
            <pc:sldMk cId="111154101" sldId="268"/>
            <ac:spMk id="3" creationId="{07C11668-414E-52C5-7789-FA308C0180D6}"/>
          </ac:spMkLst>
        </pc:spChg>
      </pc:sldChg>
      <pc:sldChg chg="modSp add mod">
        <pc:chgData name="Nathaniel Sias" userId="b3adb88a120ebb95" providerId="LiveId" clId="{98AC9F1C-6412-44F1-86D3-FAD21B6A2C33}" dt="2024-06-19T22:51:22.404" v="213"/>
        <pc:sldMkLst>
          <pc:docMk/>
          <pc:sldMk cId="2379656795" sldId="269"/>
        </pc:sldMkLst>
        <pc:spChg chg="mod">
          <ac:chgData name="Nathaniel Sias" userId="b3adb88a120ebb95" providerId="LiveId" clId="{98AC9F1C-6412-44F1-86D3-FAD21B6A2C33}" dt="2024-06-19T22:51:07.082" v="212"/>
          <ac:spMkLst>
            <pc:docMk/>
            <pc:sldMk cId="2379656795" sldId="269"/>
            <ac:spMk id="2" creationId="{EBA24E5F-90E4-BEE0-1D94-EEBFAEB79627}"/>
          </ac:spMkLst>
        </pc:spChg>
        <pc:spChg chg="mod">
          <ac:chgData name="Nathaniel Sias" userId="b3adb88a120ebb95" providerId="LiveId" clId="{98AC9F1C-6412-44F1-86D3-FAD21B6A2C33}" dt="2024-06-19T22:51:22.404" v="213"/>
          <ac:spMkLst>
            <pc:docMk/>
            <pc:sldMk cId="2379656795" sldId="269"/>
            <ac:spMk id="4" creationId="{C90230DE-6CB3-9934-FBDA-08EFC4080BD3}"/>
          </ac:spMkLst>
        </pc:spChg>
      </pc:sldChg>
      <pc:sldChg chg="addSp delSp modSp add mod">
        <pc:chgData name="Nathaniel Sias" userId="b3adb88a120ebb95" providerId="LiveId" clId="{98AC9F1C-6412-44F1-86D3-FAD21B6A2C33}" dt="2024-06-19T22:52:07.217" v="219" actId="22"/>
        <pc:sldMkLst>
          <pc:docMk/>
          <pc:sldMk cId="2371333389" sldId="270"/>
        </pc:sldMkLst>
        <pc:spChg chg="mod">
          <ac:chgData name="Nathaniel Sias" userId="b3adb88a120ebb95" providerId="LiveId" clId="{98AC9F1C-6412-44F1-86D3-FAD21B6A2C33}" dt="2024-06-19T22:51:42.868" v="215"/>
          <ac:spMkLst>
            <pc:docMk/>
            <pc:sldMk cId="2371333389" sldId="270"/>
            <ac:spMk id="2" creationId="{EBA24E5F-90E4-BEE0-1D94-EEBFAEB79627}"/>
          </ac:spMkLst>
        </pc:spChg>
        <pc:spChg chg="mod">
          <ac:chgData name="Nathaniel Sias" userId="b3adb88a120ebb95" providerId="LiveId" clId="{98AC9F1C-6412-44F1-86D3-FAD21B6A2C33}" dt="2024-06-19T22:51:55.217" v="217" actId="20577"/>
          <ac:spMkLst>
            <pc:docMk/>
            <pc:sldMk cId="2371333389" sldId="270"/>
            <ac:spMk id="4" creationId="{C90230DE-6CB3-9934-FBDA-08EFC4080BD3}"/>
          </ac:spMkLst>
        </pc:spChg>
        <pc:spChg chg="add del">
          <ac:chgData name="Nathaniel Sias" userId="b3adb88a120ebb95" providerId="LiveId" clId="{98AC9F1C-6412-44F1-86D3-FAD21B6A2C33}" dt="2024-06-19T22:52:07.217" v="219" actId="22"/>
          <ac:spMkLst>
            <pc:docMk/>
            <pc:sldMk cId="2371333389" sldId="270"/>
            <ac:spMk id="5" creationId="{680BB4DB-50CC-FB1D-CE1A-343BDA40E5CC}"/>
          </ac:spMkLst>
        </pc:spChg>
      </pc:sldChg>
      <pc:sldChg chg="modSp add mod">
        <pc:chgData name="Nathaniel Sias" userId="b3adb88a120ebb95" providerId="LiveId" clId="{98AC9F1C-6412-44F1-86D3-FAD21B6A2C33}" dt="2024-06-19T22:52:39.062" v="223" actId="20577"/>
        <pc:sldMkLst>
          <pc:docMk/>
          <pc:sldMk cId="727626422" sldId="271"/>
        </pc:sldMkLst>
        <pc:spChg chg="mod">
          <ac:chgData name="Nathaniel Sias" userId="b3adb88a120ebb95" providerId="LiveId" clId="{98AC9F1C-6412-44F1-86D3-FAD21B6A2C33}" dt="2024-06-19T22:52:21.217" v="221"/>
          <ac:spMkLst>
            <pc:docMk/>
            <pc:sldMk cId="727626422" sldId="271"/>
            <ac:spMk id="2" creationId="{EBA24E5F-90E4-BEE0-1D94-EEBFAEB79627}"/>
          </ac:spMkLst>
        </pc:spChg>
        <pc:spChg chg="mod">
          <ac:chgData name="Nathaniel Sias" userId="b3adb88a120ebb95" providerId="LiveId" clId="{98AC9F1C-6412-44F1-86D3-FAD21B6A2C33}" dt="2024-06-19T22:52:39.062" v="223" actId="20577"/>
          <ac:spMkLst>
            <pc:docMk/>
            <pc:sldMk cId="727626422" sldId="271"/>
            <ac:spMk id="4" creationId="{C90230DE-6CB3-9934-FBDA-08EFC4080BD3}"/>
          </ac:spMkLst>
        </pc:spChg>
      </pc:sldChg>
      <pc:sldChg chg="delSp modSp add mod">
        <pc:chgData name="Nathaniel Sias" userId="b3adb88a120ebb95" providerId="LiveId" clId="{98AC9F1C-6412-44F1-86D3-FAD21B6A2C33}" dt="2024-06-19T22:53:23.553" v="246" actId="14100"/>
        <pc:sldMkLst>
          <pc:docMk/>
          <pc:sldMk cId="973989374" sldId="272"/>
        </pc:sldMkLst>
        <pc:spChg chg="mod">
          <ac:chgData name="Nathaniel Sias" userId="b3adb88a120ebb95" providerId="LiveId" clId="{98AC9F1C-6412-44F1-86D3-FAD21B6A2C33}" dt="2024-06-19T22:53:23.553" v="246" actId="14100"/>
          <ac:spMkLst>
            <pc:docMk/>
            <pc:sldMk cId="973989374" sldId="272"/>
            <ac:spMk id="2" creationId="{EBA24E5F-90E4-BEE0-1D94-EEBFAEB79627}"/>
          </ac:spMkLst>
        </pc:spChg>
        <pc:spChg chg="del">
          <ac:chgData name="Nathaniel Sias" userId="b3adb88a120ebb95" providerId="LiveId" clId="{98AC9F1C-6412-44F1-86D3-FAD21B6A2C33}" dt="2024-06-19T22:53:06.738" v="240" actId="478"/>
          <ac:spMkLst>
            <pc:docMk/>
            <pc:sldMk cId="973989374" sldId="272"/>
            <ac:spMk id="4" creationId="{C90230DE-6CB3-9934-FBDA-08EFC4080BD3}"/>
          </ac:spMkLst>
        </pc:spChg>
        <pc:picChg chg="del">
          <ac:chgData name="Nathaniel Sias" userId="b3adb88a120ebb95" providerId="LiveId" clId="{98AC9F1C-6412-44F1-86D3-FAD21B6A2C33}" dt="2024-06-19T22:53:15.896" v="243" actId="478"/>
          <ac:picMkLst>
            <pc:docMk/>
            <pc:sldMk cId="973989374" sldId="272"/>
            <ac:picMk id="6" creationId="{5EAD6B3F-A60F-0949-0CEF-87623AF67025}"/>
          </ac:picMkLst>
        </pc:picChg>
      </pc:sldChg>
      <pc:sldChg chg="modSp add mod">
        <pc:chgData name="Nathaniel Sias" userId="b3adb88a120ebb95" providerId="LiveId" clId="{98AC9F1C-6412-44F1-86D3-FAD21B6A2C33}" dt="2024-06-19T23:03:23.062" v="261" actId="207"/>
        <pc:sldMkLst>
          <pc:docMk/>
          <pc:sldMk cId="4243715091" sldId="273"/>
        </pc:sldMkLst>
        <pc:spChg chg="mod">
          <ac:chgData name="Nathaniel Sias" userId="b3adb88a120ebb95" providerId="LiveId" clId="{98AC9F1C-6412-44F1-86D3-FAD21B6A2C33}" dt="2024-06-19T22:53:56.787" v="248"/>
          <ac:spMkLst>
            <pc:docMk/>
            <pc:sldMk cId="4243715091" sldId="273"/>
            <ac:spMk id="2" creationId="{BA56D7F4-4B89-AD89-C076-038D54587607}"/>
          </ac:spMkLst>
        </pc:spChg>
        <pc:spChg chg="mod">
          <ac:chgData name="Nathaniel Sias" userId="b3adb88a120ebb95" providerId="LiveId" clId="{98AC9F1C-6412-44F1-86D3-FAD21B6A2C33}" dt="2024-06-19T23:03:23.062" v="261" actId="207"/>
          <ac:spMkLst>
            <pc:docMk/>
            <pc:sldMk cId="4243715091" sldId="273"/>
            <ac:spMk id="3" creationId="{07C11668-414E-52C5-7789-FA308C0180D6}"/>
          </ac:spMkLst>
        </pc:spChg>
      </pc:sldChg>
      <pc:sldChg chg="modSp add mod">
        <pc:chgData name="Nathaniel Sias" userId="b3adb88a120ebb95" providerId="LiveId" clId="{98AC9F1C-6412-44F1-86D3-FAD21B6A2C33}" dt="2024-06-19T23:04:21.176" v="264" actId="207"/>
        <pc:sldMkLst>
          <pc:docMk/>
          <pc:sldMk cId="2391901994" sldId="274"/>
        </pc:sldMkLst>
        <pc:spChg chg="mod">
          <ac:chgData name="Nathaniel Sias" userId="b3adb88a120ebb95" providerId="LiveId" clId="{98AC9F1C-6412-44F1-86D3-FAD21B6A2C33}" dt="2024-06-19T23:04:21.176" v="264" actId="207"/>
          <ac:spMkLst>
            <pc:docMk/>
            <pc:sldMk cId="2391901994" sldId="274"/>
            <ac:spMk id="3" creationId="{07C11668-414E-52C5-7789-FA308C0180D6}"/>
          </ac:spMkLst>
        </pc:spChg>
      </pc:sldChg>
      <pc:sldChg chg="modSp add mod">
        <pc:chgData name="Nathaniel Sias" userId="b3adb88a120ebb95" providerId="LiveId" clId="{98AC9F1C-6412-44F1-86D3-FAD21B6A2C33}" dt="2024-06-19T23:07:06.382" v="270" actId="20577"/>
        <pc:sldMkLst>
          <pc:docMk/>
          <pc:sldMk cId="1842008261" sldId="275"/>
        </pc:sldMkLst>
        <pc:spChg chg="mod">
          <ac:chgData name="Nathaniel Sias" userId="b3adb88a120ebb95" providerId="LiveId" clId="{98AC9F1C-6412-44F1-86D3-FAD21B6A2C33}" dt="2024-06-19T23:07:06.382" v="270" actId="20577"/>
          <ac:spMkLst>
            <pc:docMk/>
            <pc:sldMk cId="1842008261" sldId="275"/>
            <ac:spMk id="3" creationId="{07C11668-414E-52C5-7789-FA308C0180D6}"/>
          </ac:spMkLst>
        </pc:spChg>
      </pc:sldChg>
      <pc:sldChg chg="modSp add mod">
        <pc:chgData name="Nathaniel Sias" userId="b3adb88a120ebb95" providerId="LiveId" clId="{98AC9F1C-6412-44F1-86D3-FAD21B6A2C33}" dt="2024-06-19T23:10:11.306" v="339" actId="20577"/>
        <pc:sldMkLst>
          <pc:docMk/>
          <pc:sldMk cId="2796194105" sldId="276"/>
        </pc:sldMkLst>
        <pc:spChg chg="mod">
          <ac:chgData name="Nathaniel Sias" userId="b3adb88a120ebb95" providerId="LiveId" clId="{98AC9F1C-6412-44F1-86D3-FAD21B6A2C33}" dt="2024-06-19T23:09:44.138" v="290" actId="20577"/>
          <ac:spMkLst>
            <pc:docMk/>
            <pc:sldMk cId="2796194105" sldId="276"/>
            <ac:spMk id="2" creationId="{EBA24E5F-90E4-BEE0-1D94-EEBFAEB79627}"/>
          </ac:spMkLst>
        </pc:spChg>
        <pc:spChg chg="mod">
          <ac:chgData name="Nathaniel Sias" userId="b3adb88a120ebb95" providerId="LiveId" clId="{98AC9F1C-6412-44F1-86D3-FAD21B6A2C33}" dt="2024-06-19T23:10:11.306" v="339" actId="20577"/>
          <ac:spMkLst>
            <pc:docMk/>
            <pc:sldMk cId="2796194105" sldId="276"/>
            <ac:spMk id="4" creationId="{C90230DE-6CB3-9934-FBDA-08EFC4080BD3}"/>
          </ac:spMkLst>
        </pc:spChg>
      </pc:sldChg>
      <pc:sldChg chg="delSp modSp add mod">
        <pc:chgData name="Nathaniel Sias" userId="b3adb88a120ebb95" providerId="LiveId" clId="{98AC9F1C-6412-44F1-86D3-FAD21B6A2C33}" dt="2024-06-19T23:10:59.520" v="371" actId="1076"/>
        <pc:sldMkLst>
          <pc:docMk/>
          <pc:sldMk cId="4172264481" sldId="277"/>
        </pc:sldMkLst>
        <pc:spChg chg="mod">
          <ac:chgData name="Nathaniel Sias" userId="b3adb88a120ebb95" providerId="LiveId" clId="{98AC9F1C-6412-44F1-86D3-FAD21B6A2C33}" dt="2024-06-19T23:10:59.520" v="371" actId="1076"/>
          <ac:spMkLst>
            <pc:docMk/>
            <pc:sldMk cId="4172264481" sldId="277"/>
            <ac:spMk id="2" creationId="{EBA24E5F-90E4-BEE0-1D94-EEBFAEB79627}"/>
          </ac:spMkLst>
        </pc:spChg>
        <pc:spChg chg="del">
          <ac:chgData name="Nathaniel Sias" userId="b3adb88a120ebb95" providerId="LiveId" clId="{98AC9F1C-6412-44F1-86D3-FAD21B6A2C33}" dt="2024-06-19T23:10:54.993" v="370" actId="478"/>
          <ac:spMkLst>
            <pc:docMk/>
            <pc:sldMk cId="4172264481" sldId="277"/>
            <ac:spMk id="4" creationId="{C90230DE-6CB3-9934-FBDA-08EFC4080BD3}"/>
          </ac:spMkLst>
        </pc:spChg>
        <pc:picChg chg="del">
          <ac:chgData name="Nathaniel Sias" userId="b3adb88a120ebb95" providerId="LiveId" clId="{98AC9F1C-6412-44F1-86D3-FAD21B6A2C33}" dt="2024-06-19T23:10:52.067" v="369" actId="478"/>
          <ac:picMkLst>
            <pc:docMk/>
            <pc:sldMk cId="4172264481" sldId="277"/>
            <ac:picMk id="6" creationId="{5EAD6B3F-A60F-0949-0CEF-87623AF67025}"/>
          </ac:picMkLst>
        </pc:picChg>
      </pc:sldChg>
      <pc:sldChg chg="modSp add mod">
        <pc:chgData name="Nathaniel Sias" userId="b3adb88a120ebb95" providerId="LiveId" clId="{98AC9F1C-6412-44F1-86D3-FAD21B6A2C33}" dt="2024-06-19T23:11:18.529" v="409" actId="20577"/>
        <pc:sldMkLst>
          <pc:docMk/>
          <pc:sldMk cId="1575961392" sldId="278"/>
        </pc:sldMkLst>
        <pc:spChg chg="mod">
          <ac:chgData name="Nathaniel Sias" userId="b3adb88a120ebb95" providerId="LiveId" clId="{98AC9F1C-6412-44F1-86D3-FAD21B6A2C33}" dt="2024-06-19T23:11:18.529" v="409" actId="20577"/>
          <ac:spMkLst>
            <pc:docMk/>
            <pc:sldMk cId="1575961392" sldId="278"/>
            <ac:spMk id="2" creationId="{EBA24E5F-90E4-BEE0-1D94-EEBFAEB79627}"/>
          </ac:spMkLst>
        </pc:spChg>
      </pc:sldChg>
      <pc:sldChg chg="modSp add mod">
        <pc:chgData name="Nathaniel Sias" userId="b3adb88a120ebb95" providerId="LiveId" clId="{98AC9F1C-6412-44F1-86D3-FAD21B6A2C33}" dt="2024-06-19T23:11:56.863" v="480" actId="20577"/>
        <pc:sldMkLst>
          <pc:docMk/>
          <pc:sldMk cId="3591338583" sldId="279"/>
        </pc:sldMkLst>
        <pc:spChg chg="mod">
          <ac:chgData name="Nathaniel Sias" userId="b3adb88a120ebb95" providerId="LiveId" clId="{98AC9F1C-6412-44F1-86D3-FAD21B6A2C33}" dt="2024-06-19T23:11:56.863" v="480" actId="20577"/>
          <ac:spMkLst>
            <pc:docMk/>
            <pc:sldMk cId="3591338583" sldId="279"/>
            <ac:spMk id="2" creationId="{EBA24E5F-90E4-BEE0-1D94-EEBFAEB79627}"/>
          </ac:spMkLst>
        </pc:spChg>
      </pc:sldChg>
      <pc:sldChg chg="modSp add mod">
        <pc:chgData name="Nathaniel Sias" userId="b3adb88a120ebb95" providerId="LiveId" clId="{98AC9F1C-6412-44F1-86D3-FAD21B6A2C33}" dt="2024-06-19T23:13:08.947" v="544" actId="1076"/>
        <pc:sldMkLst>
          <pc:docMk/>
          <pc:sldMk cId="4154398640" sldId="280"/>
        </pc:sldMkLst>
        <pc:spChg chg="mod">
          <ac:chgData name="Nathaniel Sias" userId="b3adb88a120ebb95" providerId="LiveId" clId="{98AC9F1C-6412-44F1-86D3-FAD21B6A2C33}" dt="2024-06-19T23:13:08.947" v="544" actId="1076"/>
          <ac:spMkLst>
            <pc:docMk/>
            <pc:sldMk cId="4154398640" sldId="280"/>
            <ac:spMk id="2" creationId="{EBA24E5F-90E4-BEE0-1D94-EEBFAEB7962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3B3EC-A13F-91A6-6B8D-64F4DABE8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5D6F6-06A6-AAAF-4A9C-0678BDFDB3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3F8A97-DF91-6420-28B4-D32D32F60188}"/>
              </a:ext>
            </a:extLst>
          </p:cNvPr>
          <p:cNvSpPr>
            <a:spLocks noGrp="1"/>
          </p:cNvSpPr>
          <p:nvPr>
            <p:ph type="dt" sz="half" idx="10"/>
          </p:nvPr>
        </p:nvSpPr>
        <p:spPr/>
        <p:txBody>
          <a:bodyPr/>
          <a:lstStyle/>
          <a:p>
            <a:fld id="{FD880D84-0A0D-4320-9475-23AF4C3D1292}" type="datetimeFigureOut">
              <a:rPr lang="en-US" smtClean="0"/>
              <a:t>6/19/2024</a:t>
            </a:fld>
            <a:endParaRPr lang="en-US"/>
          </a:p>
        </p:txBody>
      </p:sp>
      <p:sp>
        <p:nvSpPr>
          <p:cNvPr id="5" name="Footer Placeholder 4">
            <a:extLst>
              <a:ext uri="{FF2B5EF4-FFF2-40B4-BE49-F238E27FC236}">
                <a16:creationId xmlns:a16="http://schemas.microsoft.com/office/drawing/2014/main" id="{80CDDA33-7F6E-E44E-826A-4322AD6ED8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9E1A69-ECBF-6CBC-D31B-A3FFCA419B5D}"/>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120464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0ECB-19D1-2469-197C-54716F036F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230639-C043-C96D-A4D9-C5ADDE5738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169E3C-46DF-4CE2-AD0A-0D08407135FD}"/>
              </a:ext>
            </a:extLst>
          </p:cNvPr>
          <p:cNvSpPr>
            <a:spLocks noGrp="1"/>
          </p:cNvSpPr>
          <p:nvPr>
            <p:ph type="dt" sz="half" idx="10"/>
          </p:nvPr>
        </p:nvSpPr>
        <p:spPr/>
        <p:txBody>
          <a:bodyPr/>
          <a:lstStyle/>
          <a:p>
            <a:fld id="{FD880D84-0A0D-4320-9475-23AF4C3D1292}" type="datetimeFigureOut">
              <a:rPr lang="en-US" smtClean="0"/>
              <a:t>6/19/2024</a:t>
            </a:fld>
            <a:endParaRPr lang="en-US"/>
          </a:p>
        </p:txBody>
      </p:sp>
      <p:sp>
        <p:nvSpPr>
          <p:cNvPr id="5" name="Footer Placeholder 4">
            <a:extLst>
              <a:ext uri="{FF2B5EF4-FFF2-40B4-BE49-F238E27FC236}">
                <a16:creationId xmlns:a16="http://schemas.microsoft.com/office/drawing/2014/main" id="{6F5BE2A5-9543-D641-A917-DB22611505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580B30-2332-C561-613A-1D9ABE129D08}"/>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266865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6B262D-4D13-C5F0-19F8-F05D426A1E5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3ED8BE-BA21-9D69-0855-5602F0C64B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B0D988-8661-0BC7-5773-D2D955D4D876}"/>
              </a:ext>
            </a:extLst>
          </p:cNvPr>
          <p:cNvSpPr>
            <a:spLocks noGrp="1"/>
          </p:cNvSpPr>
          <p:nvPr>
            <p:ph type="dt" sz="half" idx="10"/>
          </p:nvPr>
        </p:nvSpPr>
        <p:spPr/>
        <p:txBody>
          <a:bodyPr/>
          <a:lstStyle/>
          <a:p>
            <a:fld id="{FD880D84-0A0D-4320-9475-23AF4C3D1292}" type="datetimeFigureOut">
              <a:rPr lang="en-US" smtClean="0"/>
              <a:t>6/19/2024</a:t>
            </a:fld>
            <a:endParaRPr lang="en-US"/>
          </a:p>
        </p:txBody>
      </p:sp>
      <p:sp>
        <p:nvSpPr>
          <p:cNvPr id="5" name="Footer Placeholder 4">
            <a:extLst>
              <a:ext uri="{FF2B5EF4-FFF2-40B4-BE49-F238E27FC236}">
                <a16:creationId xmlns:a16="http://schemas.microsoft.com/office/drawing/2014/main" id="{93709D67-D6B2-02D0-A308-A1D7A49CE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4F69E-D615-24E5-127A-7626A72C17D3}"/>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75884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5E48A-90A7-FF40-66B9-66F47999D1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ED51C5-E042-917D-3DFB-28543728E9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0A9025-3BC3-2D09-7800-B5AF8F6D6043}"/>
              </a:ext>
            </a:extLst>
          </p:cNvPr>
          <p:cNvSpPr>
            <a:spLocks noGrp="1"/>
          </p:cNvSpPr>
          <p:nvPr>
            <p:ph type="dt" sz="half" idx="10"/>
          </p:nvPr>
        </p:nvSpPr>
        <p:spPr/>
        <p:txBody>
          <a:bodyPr/>
          <a:lstStyle/>
          <a:p>
            <a:fld id="{FD880D84-0A0D-4320-9475-23AF4C3D1292}" type="datetimeFigureOut">
              <a:rPr lang="en-US" smtClean="0"/>
              <a:t>6/19/2024</a:t>
            </a:fld>
            <a:endParaRPr lang="en-US"/>
          </a:p>
        </p:txBody>
      </p:sp>
      <p:sp>
        <p:nvSpPr>
          <p:cNvPr id="5" name="Footer Placeholder 4">
            <a:extLst>
              <a:ext uri="{FF2B5EF4-FFF2-40B4-BE49-F238E27FC236}">
                <a16:creationId xmlns:a16="http://schemas.microsoft.com/office/drawing/2014/main" id="{7739CD3A-179A-E1A8-FA46-2229095CAD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8D6667-EA7D-89FB-3DC8-2C9A2C266AD3}"/>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347043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1F2D6-7CC2-9FEF-EEAA-6DC64E7A8F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098CAD-1980-2A15-69E4-3D2FE90C28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2E38CF-533B-4672-1E0F-2E9F1F164CE0}"/>
              </a:ext>
            </a:extLst>
          </p:cNvPr>
          <p:cNvSpPr>
            <a:spLocks noGrp="1"/>
          </p:cNvSpPr>
          <p:nvPr>
            <p:ph type="dt" sz="half" idx="10"/>
          </p:nvPr>
        </p:nvSpPr>
        <p:spPr/>
        <p:txBody>
          <a:bodyPr/>
          <a:lstStyle/>
          <a:p>
            <a:fld id="{FD880D84-0A0D-4320-9475-23AF4C3D1292}" type="datetimeFigureOut">
              <a:rPr lang="en-US" smtClean="0"/>
              <a:t>6/19/2024</a:t>
            </a:fld>
            <a:endParaRPr lang="en-US"/>
          </a:p>
        </p:txBody>
      </p:sp>
      <p:sp>
        <p:nvSpPr>
          <p:cNvPr id="5" name="Footer Placeholder 4">
            <a:extLst>
              <a:ext uri="{FF2B5EF4-FFF2-40B4-BE49-F238E27FC236}">
                <a16:creationId xmlns:a16="http://schemas.microsoft.com/office/drawing/2014/main" id="{EE3CC1E7-9F2F-B37B-B3CA-DB74A88F9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5E0ED-EFAB-72C9-AE2A-55BF91514B9B}"/>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143501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81476-C665-7315-DACD-CDA23EE4E4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CAE7C8-DB7E-4DAD-52DA-0C958D15C0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B397F61-EDB9-FF03-4597-3180163E6D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CE77C6-18B9-0236-18A8-DEFB72E6E7F0}"/>
              </a:ext>
            </a:extLst>
          </p:cNvPr>
          <p:cNvSpPr>
            <a:spLocks noGrp="1"/>
          </p:cNvSpPr>
          <p:nvPr>
            <p:ph type="dt" sz="half" idx="10"/>
          </p:nvPr>
        </p:nvSpPr>
        <p:spPr/>
        <p:txBody>
          <a:bodyPr/>
          <a:lstStyle/>
          <a:p>
            <a:fld id="{FD880D84-0A0D-4320-9475-23AF4C3D1292}" type="datetimeFigureOut">
              <a:rPr lang="en-US" smtClean="0"/>
              <a:t>6/19/2024</a:t>
            </a:fld>
            <a:endParaRPr lang="en-US"/>
          </a:p>
        </p:txBody>
      </p:sp>
      <p:sp>
        <p:nvSpPr>
          <p:cNvPr id="6" name="Footer Placeholder 5">
            <a:extLst>
              <a:ext uri="{FF2B5EF4-FFF2-40B4-BE49-F238E27FC236}">
                <a16:creationId xmlns:a16="http://schemas.microsoft.com/office/drawing/2014/main" id="{35BF3B7E-21DB-5243-75A3-EE023F01B9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4CEDE0-61D7-E333-122C-99F772894306}"/>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712513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48019-F4B2-A252-7649-AA35E16F84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B2ECA0-0B2A-7022-1BBF-A582B54616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52275-62C5-9DF1-160F-818F0AEED6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7D7F13-9DA4-C4AD-8454-F6A1BAED7B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FD0FF4-A025-DF49-0CC0-7780A4BB4AE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E7E1046-6518-8A09-6B2B-F748FE8B66B6}"/>
              </a:ext>
            </a:extLst>
          </p:cNvPr>
          <p:cNvSpPr>
            <a:spLocks noGrp="1"/>
          </p:cNvSpPr>
          <p:nvPr>
            <p:ph type="dt" sz="half" idx="10"/>
          </p:nvPr>
        </p:nvSpPr>
        <p:spPr/>
        <p:txBody>
          <a:bodyPr/>
          <a:lstStyle/>
          <a:p>
            <a:fld id="{FD880D84-0A0D-4320-9475-23AF4C3D1292}" type="datetimeFigureOut">
              <a:rPr lang="en-US" smtClean="0"/>
              <a:t>6/19/2024</a:t>
            </a:fld>
            <a:endParaRPr lang="en-US"/>
          </a:p>
        </p:txBody>
      </p:sp>
      <p:sp>
        <p:nvSpPr>
          <p:cNvPr id="8" name="Footer Placeholder 7">
            <a:extLst>
              <a:ext uri="{FF2B5EF4-FFF2-40B4-BE49-F238E27FC236}">
                <a16:creationId xmlns:a16="http://schemas.microsoft.com/office/drawing/2014/main" id="{F5C06371-7E3E-E972-9114-26D6E278BE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A7EF11D-07B2-C859-9E07-5795D9D4AB49}"/>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4259178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0F32C-7F22-CA04-E8CF-680FFA8A56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C86699-55AC-334E-C987-91BC9DF5AA7B}"/>
              </a:ext>
            </a:extLst>
          </p:cNvPr>
          <p:cNvSpPr>
            <a:spLocks noGrp="1"/>
          </p:cNvSpPr>
          <p:nvPr>
            <p:ph type="dt" sz="half" idx="10"/>
          </p:nvPr>
        </p:nvSpPr>
        <p:spPr/>
        <p:txBody>
          <a:bodyPr/>
          <a:lstStyle/>
          <a:p>
            <a:fld id="{FD880D84-0A0D-4320-9475-23AF4C3D1292}" type="datetimeFigureOut">
              <a:rPr lang="en-US" smtClean="0"/>
              <a:t>6/19/2024</a:t>
            </a:fld>
            <a:endParaRPr lang="en-US"/>
          </a:p>
        </p:txBody>
      </p:sp>
      <p:sp>
        <p:nvSpPr>
          <p:cNvPr id="4" name="Footer Placeholder 3">
            <a:extLst>
              <a:ext uri="{FF2B5EF4-FFF2-40B4-BE49-F238E27FC236}">
                <a16:creationId xmlns:a16="http://schemas.microsoft.com/office/drawing/2014/main" id="{7F222BFF-6F2C-963C-38AE-5E323888AE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7FF9975-FD42-951E-E0A1-7B7F8334F631}"/>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2844533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151517-AA57-7B61-5E67-F107BBCCF475}"/>
              </a:ext>
            </a:extLst>
          </p:cNvPr>
          <p:cNvSpPr>
            <a:spLocks noGrp="1"/>
          </p:cNvSpPr>
          <p:nvPr>
            <p:ph type="dt" sz="half" idx="10"/>
          </p:nvPr>
        </p:nvSpPr>
        <p:spPr/>
        <p:txBody>
          <a:bodyPr/>
          <a:lstStyle/>
          <a:p>
            <a:fld id="{FD880D84-0A0D-4320-9475-23AF4C3D1292}" type="datetimeFigureOut">
              <a:rPr lang="en-US" smtClean="0"/>
              <a:t>6/19/2024</a:t>
            </a:fld>
            <a:endParaRPr lang="en-US"/>
          </a:p>
        </p:txBody>
      </p:sp>
      <p:sp>
        <p:nvSpPr>
          <p:cNvPr id="3" name="Footer Placeholder 2">
            <a:extLst>
              <a:ext uri="{FF2B5EF4-FFF2-40B4-BE49-F238E27FC236}">
                <a16:creationId xmlns:a16="http://schemas.microsoft.com/office/drawing/2014/main" id="{455ADCCF-13B1-D18E-101E-B7D057A70D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E1FAF0-A703-B3EC-48AF-787ED3048211}"/>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3052562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4C288-A8CA-B7EA-B3F7-799D83FE92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C3FB42-28DA-8CB0-61CE-DB0710ED03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1947BBC-9368-6990-6DBA-3D040E35E0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4D9E44-CDAD-E5EB-C760-3293A426DD8B}"/>
              </a:ext>
            </a:extLst>
          </p:cNvPr>
          <p:cNvSpPr>
            <a:spLocks noGrp="1"/>
          </p:cNvSpPr>
          <p:nvPr>
            <p:ph type="dt" sz="half" idx="10"/>
          </p:nvPr>
        </p:nvSpPr>
        <p:spPr/>
        <p:txBody>
          <a:bodyPr/>
          <a:lstStyle/>
          <a:p>
            <a:fld id="{FD880D84-0A0D-4320-9475-23AF4C3D1292}" type="datetimeFigureOut">
              <a:rPr lang="en-US" smtClean="0"/>
              <a:t>6/19/2024</a:t>
            </a:fld>
            <a:endParaRPr lang="en-US"/>
          </a:p>
        </p:txBody>
      </p:sp>
      <p:sp>
        <p:nvSpPr>
          <p:cNvPr id="6" name="Footer Placeholder 5">
            <a:extLst>
              <a:ext uri="{FF2B5EF4-FFF2-40B4-BE49-F238E27FC236}">
                <a16:creationId xmlns:a16="http://schemas.microsoft.com/office/drawing/2014/main" id="{B211847A-0F10-3101-C59D-6B8B40C066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0AE55-BB7C-794E-0D4C-F8204B2826F6}"/>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2851287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AE977-64A7-7251-8D59-815C51AC7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56CA5C-4602-6E93-E685-15B34B277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01D2F5C-7419-5A1F-D133-330E1147A2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18ABC5-9B79-29F1-362B-80ADC0FA1752}"/>
              </a:ext>
            </a:extLst>
          </p:cNvPr>
          <p:cNvSpPr>
            <a:spLocks noGrp="1"/>
          </p:cNvSpPr>
          <p:nvPr>
            <p:ph type="dt" sz="half" idx="10"/>
          </p:nvPr>
        </p:nvSpPr>
        <p:spPr/>
        <p:txBody>
          <a:bodyPr/>
          <a:lstStyle/>
          <a:p>
            <a:fld id="{FD880D84-0A0D-4320-9475-23AF4C3D1292}" type="datetimeFigureOut">
              <a:rPr lang="en-US" smtClean="0"/>
              <a:t>6/19/2024</a:t>
            </a:fld>
            <a:endParaRPr lang="en-US"/>
          </a:p>
        </p:txBody>
      </p:sp>
      <p:sp>
        <p:nvSpPr>
          <p:cNvPr id="6" name="Footer Placeholder 5">
            <a:extLst>
              <a:ext uri="{FF2B5EF4-FFF2-40B4-BE49-F238E27FC236}">
                <a16:creationId xmlns:a16="http://schemas.microsoft.com/office/drawing/2014/main" id="{D4063F9A-2245-348E-73DB-B1C3EA1706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C666E5-5469-5295-867B-1F07F7DD7950}"/>
              </a:ext>
            </a:extLst>
          </p:cNvPr>
          <p:cNvSpPr>
            <a:spLocks noGrp="1"/>
          </p:cNvSpPr>
          <p:nvPr>
            <p:ph type="sldNum" sz="quarter" idx="12"/>
          </p:nvPr>
        </p:nvSpPr>
        <p:spPr/>
        <p:txBody>
          <a:bodyPr/>
          <a:lstStyle/>
          <a:p>
            <a:fld id="{D9F02B2D-C547-410E-869F-041308355CC5}" type="slidenum">
              <a:rPr lang="en-US" smtClean="0"/>
              <a:t>‹#›</a:t>
            </a:fld>
            <a:endParaRPr lang="en-US"/>
          </a:p>
        </p:txBody>
      </p:sp>
    </p:spTree>
    <p:extLst>
      <p:ext uri="{BB962C8B-B14F-4D97-AF65-F5344CB8AC3E}">
        <p14:creationId xmlns:p14="http://schemas.microsoft.com/office/powerpoint/2010/main" val="64659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ED4B32-2D40-50EC-DA1F-C4855241A6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1CF369-E274-F69B-AE6A-8F536A1826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7807A-8614-5193-AB0A-D6A78B609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880D84-0A0D-4320-9475-23AF4C3D1292}" type="datetimeFigureOut">
              <a:rPr lang="en-US" smtClean="0"/>
              <a:t>6/19/2024</a:t>
            </a:fld>
            <a:endParaRPr lang="en-US"/>
          </a:p>
        </p:txBody>
      </p:sp>
      <p:sp>
        <p:nvSpPr>
          <p:cNvPr id="5" name="Footer Placeholder 4">
            <a:extLst>
              <a:ext uri="{FF2B5EF4-FFF2-40B4-BE49-F238E27FC236}">
                <a16:creationId xmlns:a16="http://schemas.microsoft.com/office/drawing/2014/main" id="{409DAA3C-72B0-0166-0AFF-3A8BD029D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852513-1CD4-BFD0-3728-FAE0BE9E39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F02B2D-C547-410E-869F-041308355CC5}" type="slidenum">
              <a:rPr lang="en-US" smtClean="0"/>
              <a:t>‹#›</a:t>
            </a:fld>
            <a:endParaRPr lang="en-US"/>
          </a:p>
        </p:txBody>
      </p:sp>
    </p:spTree>
    <p:extLst>
      <p:ext uri="{BB962C8B-B14F-4D97-AF65-F5344CB8AC3E}">
        <p14:creationId xmlns:p14="http://schemas.microsoft.com/office/powerpoint/2010/main" val="234562661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DE727-479E-A12E-7BC6-0C0B1743D491}"/>
              </a:ext>
            </a:extLst>
          </p:cNvPr>
          <p:cNvSpPr>
            <a:spLocks noGrp="1"/>
          </p:cNvSpPr>
          <p:nvPr>
            <p:ph type="ctrTitle"/>
          </p:nvPr>
        </p:nvSpPr>
        <p:spPr>
          <a:xfrm>
            <a:off x="489781" y="334229"/>
            <a:ext cx="11233457" cy="5175223"/>
          </a:xfrm>
          <a:solidFill>
            <a:srgbClr val="000000">
              <a:alpha val="23137"/>
            </a:srgbClr>
          </a:solidFill>
        </p:spPr>
        <p:txBody>
          <a:bodyPr anchor="ctr">
            <a:normAutofit/>
          </a:bodyPr>
          <a:lstStyle/>
          <a:p>
            <a:r>
              <a:rPr lang="en-US" sz="9600" dirty="0">
                <a:latin typeface="Abadi Extra Light" panose="020B0204020104020204" pitchFamily="34" charset="0"/>
              </a:rPr>
              <a:t>Proving Your Faith</a:t>
            </a:r>
            <a:br>
              <a:rPr lang="en-US" sz="9600" dirty="0">
                <a:latin typeface="Aptos ExtraBold" panose="020F0502020204030204" pitchFamily="34" charset="0"/>
              </a:rPr>
            </a:br>
            <a:r>
              <a:rPr lang="en-US" sz="9600" dirty="0">
                <a:latin typeface="Aptos ExtraBold" panose="020F0502020204030204" pitchFamily="34" charset="0"/>
              </a:rPr>
              <a:t>God Hidden by the Trinity Doctrine</a:t>
            </a:r>
          </a:p>
        </p:txBody>
      </p:sp>
    </p:spTree>
    <p:extLst>
      <p:ext uri="{BB962C8B-B14F-4D97-AF65-F5344CB8AC3E}">
        <p14:creationId xmlns:p14="http://schemas.microsoft.com/office/powerpoint/2010/main" val="1830982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ACTS 4 : 8 - 12</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No other name by which you can be saved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2371333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01950" y="1215026"/>
            <a:ext cx="11988099" cy="4083484"/>
          </a:xfrm>
        </p:spPr>
        <p:txBody>
          <a:bodyPr>
            <a:noAutofit/>
          </a:bodyPr>
          <a:lstStyle/>
          <a:p>
            <a:pPr algn="ctr"/>
            <a:r>
              <a:rPr lang="en-US" sz="8800" dirty="0">
                <a:latin typeface="Aptos Display" panose="020B0004020202020204" pitchFamily="34" charset="0"/>
              </a:rPr>
              <a:t>So, if the disciples understood Jesus, how did they baptize?</a:t>
            </a:r>
          </a:p>
        </p:txBody>
      </p:sp>
    </p:spTree>
    <p:extLst>
      <p:ext uri="{BB962C8B-B14F-4D97-AF65-F5344CB8AC3E}">
        <p14:creationId xmlns:p14="http://schemas.microsoft.com/office/powerpoint/2010/main" val="3591338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ACTS 19 : 1 - 7</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unto what baptism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727626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1"/>
            <a:ext cx="11988099" cy="1856155"/>
          </a:xfrm>
        </p:spPr>
        <p:txBody>
          <a:bodyPr>
            <a:noAutofit/>
          </a:bodyPr>
          <a:lstStyle/>
          <a:p>
            <a:pPr algn="ctr"/>
            <a:r>
              <a:rPr lang="en-US" sz="11500" dirty="0">
                <a:latin typeface="Aptos Display" panose="020B0004020202020204" pitchFamily="34" charset="0"/>
              </a:rPr>
              <a:t>Title vs Name</a:t>
            </a:r>
          </a:p>
        </p:txBody>
      </p:sp>
    </p:spTree>
    <p:extLst>
      <p:ext uri="{BB962C8B-B14F-4D97-AF65-F5344CB8AC3E}">
        <p14:creationId xmlns:p14="http://schemas.microsoft.com/office/powerpoint/2010/main" val="973989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Athanasian Creed</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773688" cy="5478423"/>
          </a:xfrm>
          <a:prstGeom prst="rect">
            <a:avLst/>
          </a:prstGeom>
          <a:noFill/>
        </p:spPr>
        <p:txBody>
          <a:bodyPr wrap="square" rtlCol="0">
            <a:spAutoFit/>
          </a:bodyPr>
          <a:lstStyle/>
          <a:p>
            <a:r>
              <a:rPr lang="en-US" sz="5000" dirty="0">
                <a:latin typeface="Aptos Display" panose="020B0004020202020204" pitchFamily="34" charset="0"/>
              </a:rPr>
              <a:t>1. Whosoever will be saved, before all things it is necessary that he hold </a:t>
            </a:r>
            <a:r>
              <a:rPr lang="en-US" sz="5000" dirty="0">
                <a:solidFill>
                  <a:schemeClr val="accent2">
                    <a:lumMod val="40000"/>
                    <a:lumOff val="60000"/>
                  </a:schemeClr>
                </a:solidFill>
                <a:latin typeface="Aptos Display" panose="020B0004020202020204" pitchFamily="34" charset="0"/>
              </a:rPr>
              <a:t>the catholic faith</a:t>
            </a:r>
            <a:r>
              <a:rPr lang="en-US" sz="5000" dirty="0">
                <a:latin typeface="Aptos Display" panose="020B0004020202020204" pitchFamily="34" charset="0"/>
              </a:rPr>
              <a:t>; </a:t>
            </a:r>
          </a:p>
          <a:p>
            <a:r>
              <a:rPr lang="en-US" sz="5000" dirty="0">
                <a:latin typeface="Aptos Display" panose="020B0004020202020204" pitchFamily="34" charset="0"/>
              </a:rPr>
              <a:t>2. Which faith except every one do keep whole and undefiled, </a:t>
            </a:r>
            <a:r>
              <a:rPr lang="en-US" sz="5000" dirty="0">
                <a:solidFill>
                  <a:schemeClr val="accent2">
                    <a:lumMod val="40000"/>
                    <a:lumOff val="60000"/>
                  </a:schemeClr>
                </a:solidFill>
                <a:latin typeface="Aptos Display" panose="020B0004020202020204" pitchFamily="34" charset="0"/>
              </a:rPr>
              <a:t>without doubt he shall perish everlastingly</a:t>
            </a:r>
            <a:r>
              <a:rPr lang="en-US" sz="5000" dirty="0">
                <a:latin typeface="Aptos Display" panose="020B0004020202020204" pitchFamily="34" charset="0"/>
              </a:rPr>
              <a:t>. </a:t>
            </a:r>
          </a:p>
          <a:p>
            <a:r>
              <a:rPr lang="en-US" sz="5000" dirty="0">
                <a:latin typeface="Aptos Display" panose="020B0004020202020204" pitchFamily="34" charset="0"/>
              </a:rPr>
              <a:t>3. </a:t>
            </a:r>
            <a:r>
              <a:rPr lang="en-US" sz="5000" dirty="0">
                <a:solidFill>
                  <a:schemeClr val="accent2">
                    <a:lumMod val="40000"/>
                    <a:lumOff val="60000"/>
                  </a:schemeClr>
                </a:solidFill>
                <a:latin typeface="Aptos Display" panose="020B0004020202020204" pitchFamily="34" charset="0"/>
              </a:rPr>
              <a:t>And the catholic faith is this: That we worship one God in Trinity, and Trinity in Unity;</a:t>
            </a:r>
            <a:endParaRPr lang="en-US" sz="5000" dirty="0">
              <a:solidFill>
                <a:schemeClr val="accent2">
                  <a:lumMod val="40000"/>
                  <a:lumOff val="60000"/>
                </a:schemeClr>
              </a:solidFill>
              <a:effectLst/>
            </a:endParaRPr>
          </a:p>
        </p:txBody>
      </p:sp>
    </p:spTree>
    <p:extLst>
      <p:ext uri="{BB962C8B-B14F-4D97-AF65-F5344CB8AC3E}">
        <p14:creationId xmlns:p14="http://schemas.microsoft.com/office/powerpoint/2010/main" val="4243715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Athanasian Creed</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773688" cy="6247864"/>
          </a:xfrm>
          <a:prstGeom prst="rect">
            <a:avLst/>
          </a:prstGeom>
          <a:noFill/>
        </p:spPr>
        <p:txBody>
          <a:bodyPr wrap="square" rtlCol="0">
            <a:spAutoFit/>
          </a:bodyPr>
          <a:lstStyle/>
          <a:p>
            <a:r>
              <a:rPr lang="en-US" sz="5000" dirty="0">
                <a:solidFill>
                  <a:schemeClr val="accent2">
                    <a:lumMod val="40000"/>
                    <a:lumOff val="60000"/>
                  </a:schemeClr>
                </a:solidFill>
                <a:latin typeface="Aptos Display" panose="020B0004020202020204" pitchFamily="34" charset="0"/>
              </a:rPr>
              <a:t>4. Neither confounding the persons nor dividing the substance.</a:t>
            </a:r>
          </a:p>
          <a:p>
            <a:r>
              <a:rPr lang="en-US" sz="5000" dirty="0">
                <a:solidFill>
                  <a:schemeClr val="accent2">
                    <a:lumMod val="40000"/>
                    <a:lumOff val="60000"/>
                  </a:schemeClr>
                </a:solidFill>
                <a:latin typeface="Aptos Display" panose="020B0004020202020204" pitchFamily="34" charset="0"/>
              </a:rPr>
              <a:t>5. For there is one person of the Father, another of the Son, and another of the Holy Spirit. </a:t>
            </a:r>
          </a:p>
          <a:p>
            <a:r>
              <a:rPr lang="en-US" sz="5000" dirty="0">
                <a:latin typeface="Aptos Display" panose="020B0004020202020204" pitchFamily="34" charset="0"/>
              </a:rPr>
              <a:t>6. But the Godhead of the Father, of the Son, and of the Holy Spirit is all one, the glory equal, the majesty coeternal. </a:t>
            </a:r>
            <a:endParaRPr lang="en-US" sz="5000" dirty="0">
              <a:solidFill>
                <a:schemeClr val="accent2">
                  <a:lumMod val="40000"/>
                  <a:lumOff val="60000"/>
                </a:schemeClr>
              </a:solidFill>
              <a:effectLst/>
            </a:endParaRPr>
          </a:p>
        </p:txBody>
      </p:sp>
    </p:spTree>
    <p:extLst>
      <p:ext uri="{BB962C8B-B14F-4D97-AF65-F5344CB8AC3E}">
        <p14:creationId xmlns:p14="http://schemas.microsoft.com/office/powerpoint/2010/main" val="2391901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316635" y="1615859"/>
            <a:ext cx="11988099" cy="3244240"/>
          </a:xfrm>
        </p:spPr>
        <p:txBody>
          <a:bodyPr>
            <a:noAutofit/>
          </a:bodyPr>
          <a:lstStyle/>
          <a:p>
            <a:pPr algn="ctr"/>
            <a:r>
              <a:rPr lang="en-US" sz="8800" dirty="0">
                <a:latin typeface="Aptos Display" panose="020B0004020202020204" pitchFamily="34" charset="0"/>
              </a:rPr>
              <a:t>3 “persons”…? </a:t>
            </a:r>
            <a:br>
              <a:rPr lang="en-US" sz="8800" dirty="0">
                <a:latin typeface="Aptos Display" panose="020B0004020202020204" pitchFamily="34" charset="0"/>
              </a:rPr>
            </a:br>
            <a:r>
              <a:rPr lang="en-US" sz="8800" dirty="0">
                <a:latin typeface="Aptos Display" panose="020B0004020202020204" pitchFamily="34" charset="0"/>
              </a:rPr>
              <a:t>Then 3 personalities?</a:t>
            </a:r>
          </a:p>
        </p:txBody>
      </p:sp>
    </p:spTree>
    <p:extLst>
      <p:ext uri="{BB962C8B-B14F-4D97-AF65-F5344CB8AC3E}">
        <p14:creationId xmlns:p14="http://schemas.microsoft.com/office/powerpoint/2010/main" val="4154398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Athanasian Creed</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773688" cy="4708981"/>
          </a:xfrm>
          <a:prstGeom prst="rect">
            <a:avLst/>
          </a:prstGeom>
          <a:noFill/>
        </p:spPr>
        <p:txBody>
          <a:bodyPr wrap="square" rtlCol="0">
            <a:spAutoFit/>
          </a:bodyPr>
          <a:lstStyle/>
          <a:p>
            <a:r>
              <a:rPr lang="en-US" sz="5000" dirty="0">
                <a:latin typeface="Aptos Display" panose="020B0004020202020204" pitchFamily="34" charset="0"/>
              </a:rPr>
              <a:t>8. The Father uncreated, the </a:t>
            </a:r>
            <a:r>
              <a:rPr lang="en-US" sz="5000" dirty="0">
                <a:solidFill>
                  <a:schemeClr val="accent2">
                    <a:lumMod val="40000"/>
                    <a:lumOff val="60000"/>
                  </a:schemeClr>
                </a:solidFill>
                <a:latin typeface="Aptos Display" panose="020B0004020202020204" pitchFamily="34" charset="0"/>
              </a:rPr>
              <a:t>Son uncreated</a:t>
            </a:r>
            <a:r>
              <a:rPr lang="en-US" sz="5000" dirty="0">
                <a:latin typeface="Aptos Display" panose="020B0004020202020204" pitchFamily="34" charset="0"/>
              </a:rPr>
              <a:t>, and the Holy Spirit uncreated. </a:t>
            </a:r>
          </a:p>
          <a:p>
            <a:endParaRPr lang="en-US" sz="5000" dirty="0">
              <a:latin typeface="Aptos Display" panose="020B0004020202020204" pitchFamily="34" charset="0"/>
            </a:endParaRPr>
          </a:p>
          <a:p>
            <a:r>
              <a:rPr lang="en-US" sz="5000" dirty="0">
                <a:latin typeface="Aptos Display" panose="020B0004020202020204" pitchFamily="34" charset="0"/>
              </a:rPr>
              <a:t>9. The Father incomprehensible, the Son incomprehensible, and the Holy Spirit incomprehensible. </a:t>
            </a:r>
          </a:p>
        </p:txBody>
      </p:sp>
    </p:spTree>
    <p:extLst>
      <p:ext uri="{BB962C8B-B14F-4D97-AF65-F5344CB8AC3E}">
        <p14:creationId xmlns:p14="http://schemas.microsoft.com/office/powerpoint/2010/main" val="1842008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EPHESIANS 3 : 3 - 7</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Revealed unto his prophets and apostles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2796194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MATTHEW 16 : 16 - 20</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upon this rock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307219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Catholic.com</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773688" cy="5478423"/>
          </a:xfrm>
          <a:prstGeom prst="rect">
            <a:avLst/>
          </a:prstGeom>
          <a:noFill/>
        </p:spPr>
        <p:txBody>
          <a:bodyPr wrap="square" rtlCol="0">
            <a:spAutoFit/>
          </a:bodyPr>
          <a:lstStyle/>
          <a:p>
            <a:r>
              <a:rPr lang="en-US" sz="5000" dirty="0">
                <a:latin typeface="Aptos Display" panose="020B0004020202020204" pitchFamily="34" charset="0"/>
              </a:rPr>
              <a:t>Among some Christian denominations, the assertion is made that baptism should be administered “in the name of Jesus only.” </a:t>
            </a:r>
            <a:r>
              <a:rPr lang="en-US" sz="5000" dirty="0">
                <a:solidFill>
                  <a:schemeClr val="accent2">
                    <a:lumMod val="40000"/>
                    <a:lumOff val="60000"/>
                  </a:schemeClr>
                </a:solidFill>
                <a:latin typeface="Aptos Display" panose="020B0004020202020204" pitchFamily="34" charset="0"/>
              </a:rPr>
              <a:t>The historical arguments for Jesus-only baptism are interesting, but suffice it to say for now the </a:t>
            </a:r>
            <a:r>
              <a:rPr lang="en-US" sz="5000" u="sng" dirty="0">
                <a:solidFill>
                  <a:schemeClr val="accent2">
                    <a:lumMod val="40000"/>
                    <a:lumOff val="60000"/>
                  </a:schemeClr>
                </a:solidFill>
                <a:latin typeface="Aptos Display" panose="020B0004020202020204" pitchFamily="34" charset="0"/>
              </a:rPr>
              <a:t>Fathers of the Church </a:t>
            </a:r>
            <a:r>
              <a:rPr lang="en-US" sz="5000" dirty="0">
                <a:solidFill>
                  <a:schemeClr val="accent2">
                    <a:lumMod val="40000"/>
                    <a:lumOff val="60000"/>
                  </a:schemeClr>
                </a:solidFill>
                <a:latin typeface="Aptos Display" panose="020B0004020202020204" pitchFamily="34" charset="0"/>
              </a:rPr>
              <a:t>were unanimous in support of the Trinitarian formula for baptism.</a:t>
            </a:r>
          </a:p>
        </p:txBody>
      </p:sp>
    </p:spTree>
    <p:extLst>
      <p:ext uri="{BB962C8B-B14F-4D97-AF65-F5344CB8AC3E}">
        <p14:creationId xmlns:p14="http://schemas.microsoft.com/office/powerpoint/2010/main" val="622765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Catholic.com</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773688" cy="2862322"/>
          </a:xfrm>
          <a:prstGeom prst="rect">
            <a:avLst/>
          </a:prstGeom>
          <a:noFill/>
        </p:spPr>
        <p:txBody>
          <a:bodyPr wrap="square" rtlCol="0">
            <a:spAutoFit/>
          </a:bodyPr>
          <a:lstStyle/>
          <a:p>
            <a:r>
              <a:rPr lang="en-US" sz="6000" dirty="0">
                <a:latin typeface="Aptos Display" panose="020B0004020202020204" pitchFamily="34" charset="0"/>
              </a:rPr>
              <a:t>The Council of Florence (1439) in Session 8 declares the proper form of the sacrament of baptism: </a:t>
            </a:r>
            <a:endParaRPr lang="en-US" sz="6000" dirty="0">
              <a:solidFill>
                <a:schemeClr val="accent2">
                  <a:lumMod val="40000"/>
                  <a:lumOff val="60000"/>
                </a:schemeClr>
              </a:solidFill>
              <a:latin typeface="Aptos Display" panose="020B0004020202020204" pitchFamily="34" charset="0"/>
            </a:endParaRPr>
          </a:p>
        </p:txBody>
      </p:sp>
    </p:spTree>
    <p:extLst>
      <p:ext uri="{BB962C8B-B14F-4D97-AF65-F5344CB8AC3E}">
        <p14:creationId xmlns:p14="http://schemas.microsoft.com/office/powerpoint/2010/main" val="2632675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Catholic.com</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773688" cy="6017032"/>
          </a:xfrm>
          <a:prstGeom prst="rect">
            <a:avLst/>
          </a:prstGeom>
          <a:noFill/>
        </p:spPr>
        <p:txBody>
          <a:bodyPr wrap="square" rtlCol="0">
            <a:spAutoFit/>
          </a:bodyPr>
          <a:lstStyle/>
          <a:p>
            <a:r>
              <a:rPr lang="en-US" sz="5500" dirty="0">
                <a:latin typeface="Aptos Display" panose="020B0004020202020204" pitchFamily="34" charset="0"/>
              </a:rPr>
              <a:t>Holy baptism holds the first place among all the sacraments, for it is the gate of the spiritual life; through it we become members of Christ and of the body of the church. Since death came into the world through one person, unless we are born again of water and the spirit, …</a:t>
            </a:r>
            <a:endParaRPr lang="en-US" sz="5500" dirty="0">
              <a:solidFill>
                <a:schemeClr val="accent2">
                  <a:lumMod val="40000"/>
                  <a:lumOff val="60000"/>
                </a:schemeClr>
              </a:solidFill>
              <a:latin typeface="Aptos Display" panose="020B0004020202020204" pitchFamily="34" charset="0"/>
            </a:endParaRPr>
          </a:p>
        </p:txBody>
      </p:sp>
    </p:spTree>
    <p:extLst>
      <p:ext uri="{BB962C8B-B14F-4D97-AF65-F5344CB8AC3E}">
        <p14:creationId xmlns:p14="http://schemas.microsoft.com/office/powerpoint/2010/main" val="111154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6D7F4-4B89-AD89-C076-038D54587607}"/>
              </a:ext>
            </a:extLst>
          </p:cNvPr>
          <p:cNvSpPr>
            <a:spLocks noGrp="1"/>
          </p:cNvSpPr>
          <p:nvPr>
            <p:ph type="title"/>
          </p:nvPr>
        </p:nvSpPr>
        <p:spPr>
          <a:xfrm>
            <a:off x="245942" y="0"/>
            <a:ext cx="11773688" cy="923330"/>
          </a:xfrm>
        </p:spPr>
        <p:txBody>
          <a:bodyPr>
            <a:normAutofit/>
          </a:bodyPr>
          <a:lstStyle/>
          <a:p>
            <a:r>
              <a:rPr lang="en-US" sz="5000" dirty="0">
                <a:latin typeface="Aptos ExtraBold" panose="020B0004020202020204" pitchFamily="34" charset="0"/>
              </a:rPr>
              <a:t>Catholic.com</a:t>
            </a:r>
          </a:p>
        </p:txBody>
      </p:sp>
      <p:sp>
        <p:nvSpPr>
          <p:cNvPr id="3" name="TextBox 2">
            <a:extLst>
              <a:ext uri="{FF2B5EF4-FFF2-40B4-BE49-F238E27FC236}">
                <a16:creationId xmlns:a16="http://schemas.microsoft.com/office/drawing/2014/main" id="{07C11668-414E-52C5-7789-FA308C0180D6}"/>
              </a:ext>
            </a:extLst>
          </p:cNvPr>
          <p:cNvSpPr txBox="1"/>
          <p:nvPr/>
        </p:nvSpPr>
        <p:spPr>
          <a:xfrm>
            <a:off x="287983" y="775663"/>
            <a:ext cx="11773688" cy="5170646"/>
          </a:xfrm>
          <a:prstGeom prst="rect">
            <a:avLst/>
          </a:prstGeom>
          <a:noFill/>
        </p:spPr>
        <p:txBody>
          <a:bodyPr wrap="square" rtlCol="0">
            <a:spAutoFit/>
          </a:bodyPr>
          <a:lstStyle/>
          <a:p>
            <a:r>
              <a:rPr lang="en-US" sz="5500" dirty="0">
                <a:latin typeface="Aptos Display" panose="020B0004020202020204" pitchFamily="34" charset="0"/>
              </a:rPr>
              <a:t>… </a:t>
            </a:r>
            <a:r>
              <a:rPr lang="en-US" sz="5500" dirty="0">
                <a:effectLst/>
              </a:rPr>
              <a:t>we cannot, as Truth says, enter the kingdom of heaven. The matter of this sacrament is true and natural water, either hot or cold. </a:t>
            </a:r>
            <a:r>
              <a:rPr lang="en-US" sz="5500" i="1" dirty="0">
                <a:solidFill>
                  <a:schemeClr val="accent2">
                    <a:lumMod val="40000"/>
                    <a:lumOff val="60000"/>
                  </a:schemeClr>
                </a:solidFill>
                <a:effectLst/>
              </a:rPr>
              <a:t>The form is: I baptize you in the name of the Father and of the Son and of the Holy Spirit</a:t>
            </a:r>
            <a:r>
              <a:rPr lang="en-US" sz="5500" dirty="0">
                <a:solidFill>
                  <a:schemeClr val="accent2">
                    <a:lumMod val="40000"/>
                    <a:lumOff val="60000"/>
                  </a:schemeClr>
                </a:solidFill>
                <a:effectLst/>
              </a:rPr>
              <a:t>.</a:t>
            </a:r>
          </a:p>
        </p:txBody>
      </p:sp>
    </p:spTree>
    <p:extLst>
      <p:ext uri="{BB962C8B-B14F-4D97-AF65-F5344CB8AC3E}">
        <p14:creationId xmlns:p14="http://schemas.microsoft.com/office/powerpoint/2010/main" val="4089163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01950" y="2558593"/>
            <a:ext cx="11988099" cy="1406284"/>
          </a:xfrm>
        </p:spPr>
        <p:txBody>
          <a:bodyPr>
            <a:noAutofit/>
          </a:bodyPr>
          <a:lstStyle/>
          <a:p>
            <a:pPr algn="ctr"/>
            <a:r>
              <a:rPr lang="en-US" sz="8800" dirty="0">
                <a:latin typeface="Aptos Display" panose="020B0004020202020204" pitchFamily="34" charset="0"/>
              </a:rPr>
              <a:t>Jesus’ instructions … </a:t>
            </a:r>
          </a:p>
        </p:txBody>
      </p:sp>
    </p:spTree>
    <p:extLst>
      <p:ext uri="{BB962C8B-B14F-4D97-AF65-F5344CB8AC3E}">
        <p14:creationId xmlns:p14="http://schemas.microsoft.com/office/powerpoint/2010/main" val="4172264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13511" y="2308072"/>
            <a:ext cx="11988099" cy="1406284"/>
          </a:xfrm>
        </p:spPr>
        <p:txBody>
          <a:bodyPr>
            <a:noAutofit/>
          </a:bodyPr>
          <a:lstStyle/>
          <a:p>
            <a:pPr algn="ctr"/>
            <a:r>
              <a:rPr lang="en-US" sz="8800" dirty="0">
                <a:latin typeface="Aptos Display" panose="020B0004020202020204" pitchFamily="34" charset="0"/>
              </a:rPr>
              <a:t>MATTHEW 28 : 19 - 20</a:t>
            </a:r>
          </a:p>
        </p:txBody>
      </p:sp>
      <p:sp>
        <p:nvSpPr>
          <p:cNvPr id="4" name="TextBox 3">
            <a:extLst>
              <a:ext uri="{FF2B5EF4-FFF2-40B4-BE49-F238E27FC236}">
                <a16:creationId xmlns:a16="http://schemas.microsoft.com/office/drawing/2014/main" id="{C90230DE-6CB3-9934-FBDA-08EFC4080BD3}"/>
              </a:ext>
            </a:extLst>
          </p:cNvPr>
          <p:cNvSpPr txBox="1"/>
          <p:nvPr/>
        </p:nvSpPr>
        <p:spPr>
          <a:xfrm>
            <a:off x="113511" y="3815255"/>
            <a:ext cx="11988099" cy="523220"/>
          </a:xfrm>
          <a:prstGeom prst="rect">
            <a:avLst/>
          </a:prstGeom>
          <a:noFill/>
        </p:spPr>
        <p:txBody>
          <a:bodyPr wrap="square" rtlCol="0">
            <a:spAutoFit/>
          </a:bodyPr>
          <a:lstStyle/>
          <a:p>
            <a:pPr algn="ctr"/>
            <a:r>
              <a:rPr lang="en-US" sz="2800" dirty="0">
                <a:latin typeface="Abadi Extra Light" panose="020B0204020104020204" pitchFamily="34" charset="0"/>
              </a:rPr>
              <a:t>. . . baptize in the name of . . .</a:t>
            </a:r>
          </a:p>
        </p:txBody>
      </p:sp>
      <p:pic>
        <p:nvPicPr>
          <p:cNvPr id="6" name="Graphic 5" descr="Open book outline">
            <a:extLst>
              <a:ext uri="{FF2B5EF4-FFF2-40B4-BE49-F238E27FC236}">
                <a16:creationId xmlns:a16="http://schemas.microsoft.com/office/drawing/2014/main" id="{5EAD6B3F-A60F-0949-0CEF-87623AF670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24015" y="4586189"/>
            <a:ext cx="1543970" cy="1543970"/>
          </a:xfrm>
          <a:prstGeom prst="rect">
            <a:avLst/>
          </a:prstGeom>
        </p:spPr>
      </p:pic>
    </p:spTree>
    <p:extLst>
      <p:ext uri="{BB962C8B-B14F-4D97-AF65-F5344CB8AC3E}">
        <p14:creationId xmlns:p14="http://schemas.microsoft.com/office/powerpoint/2010/main" val="2379656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4E5F-90E4-BEE0-1D94-EEBFAEB79627}"/>
              </a:ext>
            </a:extLst>
          </p:cNvPr>
          <p:cNvSpPr>
            <a:spLocks noGrp="1"/>
          </p:cNvSpPr>
          <p:nvPr>
            <p:ph type="title"/>
          </p:nvPr>
        </p:nvSpPr>
        <p:spPr>
          <a:xfrm>
            <a:off x="101950" y="2558593"/>
            <a:ext cx="11988099" cy="1406284"/>
          </a:xfrm>
        </p:spPr>
        <p:txBody>
          <a:bodyPr>
            <a:noAutofit/>
          </a:bodyPr>
          <a:lstStyle/>
          <a:p>
            <a:pPr algn="ctr"/>
            <a:r>
              <a:rPr lang="en-US" sz="8800" dirty="0">
                <a:latin typeface="Aptos Display" panose="020B0004020202020204" pitchFamily="34" charset="0"/>
              </a:rPr>
              <a:t>What name do the disciples reference?</a:t>
            </a:r>
          </a:p>
        </p:txBody>
      </p:sp>
    </p:spTree>
    <p:extLst>
      <p:ext uri="{BB962C8B-B14F-4D97-AF65-F5344CB8AC3E}">
        <p14:creationId xmlns:p14="http://schemas.microsoft.com/office/powerpoint/2010/main" val="1575961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21C27DE-DAC6-465F-9DFE-0F34C32110D8}" vid="{FF5C57EB-A11D-4EF0-B271-AC86AB0C34C4}"/>
    </a:ext>
  </a:extLst>
</a:theme>
</file>

<file path=docProps/app.xml><?xml version="1.0" encoding="utf-8"?>
<Properties xmlns="http://schemas.openxmlformats.org/officeDocument/2006/extended-properties" xmlns:vt="http://schemas.openxmlformats.org/officeDocument/2006/docPropsVTypes">
  <Template>00-0000 Template_New</Template>
  <TotalTime>897</TotalTime>
  <Words>493</Words>
  <Application>Microsoft Office PowerPoint</Application>
  <PresentationFormat>Widescreen</PresentationFormat>
  <Paragraphs>36</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Abadi Extra Light</vt:lpstr>
      <vt:lpstr>Aptos Display</vt:lpstr>
      <vt:lpstr>Aptos ExtraBold</vt:lpstr>
      <vt:lpstr>Arial</vt:lpstr>
      <vt:lpstr>Calibri</vt:lpstr>
      <vt:lpstr>Calibri Light</vt:lpstr>
      <vt:lpstr>Office Theme</vt:lpstr>
      <vt:lpstr>Proving Your Faith God Hidden by the Trinity Doctrine</vt:lpstr>
      <vt:lpstr>MATTHEW 16 : 16 - 20</vt:lpstr>
      <vt:lpstr>Catholic.com</vt:lpstr>
      <vt:lpstr>Catholic.com</vt:lpstr>
      <vt:lpstr>Catholic.com</vt:lpstr>
      <vt:lpstr>Catholic.com</vt:lpstr>
      <vt:lpstr>Jesus’ instructions … </vt:lpstr>
      <vt:lpstr>MATTHEW 28 : 19 - 20</vt:lpstr>
      <vt:lpstr>What name do the disciples reference?</vt:lpstr>
      <vt:lpstr>ACTS 4 : 8 - 12</vt:lpstr>
      <vt:lpstr>So, if the disciples understood Jesus, how did they baptize?</vt:lpstr>
      <vt:lpstr>ACTS 19 : 1 - 7</vt:lpstr>
      <vt:lpstr>Title vs Name</vt:lpstr>
      <vt:lpstr>Athanasian Creed</vt:lpstr>
      <vt:lpstr>Athanasian Creed</vt:lpstr>
      <vt:lpstr>3 “persons”…?  Then 3 personalities?</vt:lpstr>
      <vt:lpstr>Athanasian Creed</vt:lpstr>
      <vt:lpstr>EPHESIANS 3 : 3 - 7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Nathaniel Sias</dc:creator>
  <cp:lastModifiedBy>Nathaniel Sias</cp:lastModifiedBy>
  <cp:revision>1</cp:revision>
  <dcterms:created xsi:type="dcterms:W3CDTF">2024-06-19T22:20:11Z</dcterms:created>
  <dcterms:modified xsi:type="dcterms:W3CDTF">2024-06-20T13:22:06Z</dcterms:modified>
</cp:coreProperties>
</file>